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8"/>
  </p:notesMasterIdLst>
  <p:handoutMasterIdLst>
    <p:handoutMasterId r:id="rId9"/>
  </p:handoutMasterIdLst>
  <p:sldIdLst>
    <p:sldId id="258" r:id="rId2"/>
    <p:sldId id="261" r:id="rId3"/>
    <p:sldId id="260" r:id="rId4"/>
    <p:sldId id="259" r:id="rId5"/>
    <p:sldId id="262" r:id="rId6"/>
    <p:sldId id="263" r:id="rId7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DC2CE-6723-4D32-88D8-9172ABF6AB12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8AC4F-F6D8-4895-B553-26659CC8F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3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3BB75-C8E6-4870-BD65-F1FBB820A6B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A6359-5987-4EEE-B632-8361BB629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8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1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8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0702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791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0090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55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436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7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45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34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1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40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20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97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0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7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53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7114"/>
            <a:ext cx="8596668" cy="4960257"/>
          </a:xfrm>
        </p:spPr>
        <p:txBody>
          <a:bodyPr>
            <a:normAutofit fontScale="85000" lnSpcReduction="10000"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Leverage Uniform Cost Accounting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Coordination with Procurement Team: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Adequate 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staffing levels</a:t>
            </a:r>
            <a:endParaRPr lang="en-US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Early collaboration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Use of 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Delivery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Based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preference for Design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Build</a:t>
            </a:r>
          </a:p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 a good partner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2793" y="446314"/>
            <a:ext cx="8891209" cy="1320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Our Approach to Capital Project Procurement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1418" y="4727876"/>
            <a:ext cx="1953629" cy="18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3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8734" y="293914"/>
            <a:ext cx="8596668" cy="85997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Sierra College’s Facilities Master Plan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673081"/>
              </p:ext>
            </p:extLst>
          </p:nvPr>
        </p:nvGraphicFramePr>
        <p:xfrm>
          <a:off x="263225" y="902776"/>
          <a:ext cx="8227631" cy="587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Acrobat Document" r:id="rId3" imgW="23042670" imgH="16459047" progId="Acrobat.Document.11">
                  <p:embed/>
                </p:oleObj>
              </mc:Choice>
              <mc:Fallback>
                <p:oleObj name="Acrobat Document" r:id="rId3" imgW="23042670" imgH="16459047" progId="Acrobat.Document.11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3225" y="902776"/>
                        <a:ext cx="8227631" cy="5877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482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Facilities Master Plan: Phase 1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77863" y="1557338"/>
            <a:ext cx="8596312" cy="4865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Parking Structure						$55.3M		2019</a:t>
            </a:r>
          </a:p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Infrastructure Phase 1				$17.8M		2019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New Instructional Building		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$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52.4M	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2020</a:t>
            </a:r>
          </a:p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Weaver Modernization				$20.4M		2021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Gym Modernization			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$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23.1M		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Infrastructure Phase 2			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$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15.1M		2022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Western Placer Center Phase 1	$38.5M		2022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366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Facilities Master Plan: Phase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45771"/>
            <a:ext cx="8869437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New Science Building			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$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89.4M		2023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Student Center (J&amp;K) Mod		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$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24.8M		2023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New Student Housing			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$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39.4M		2023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New Public Safety Center	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$58.1M		2025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Theater Modernization			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$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38.3M		2027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CTE Building (H)	Mod			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$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17.1M		2028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 Building (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Winstead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 Mod		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$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48.2M		2028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52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FMP Needs and Challenges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56657"/>
            <a:ext cx="9511695" cy="4484705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Ramping up staffing/support</a:t>
            </a: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Limited funding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Uncertainty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about state capital outlay funding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limited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state bond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funds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proposed changes to project scoring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Participatory governance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takes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time, complicates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decision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making…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also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leads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to better decisions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91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363" y="1500189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Questions?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Erik Skinner</a:t>
            </a:r>
          </a:p>
          <a:p>
            <a:pPr marL="0" indent="0">
              <a:buNone/>
            </a:pPr>
            <a:r>
              <a:rPr lang="en-US" b="1" dirty="0" smtClean="0"/>
              <a:t>Vice President, Administrative Services</a:t>
            </a:r>
          </a:p>
          <a:p>
            <a:pPr marL="0" indent="0">
              <a:buNone/>
            </a:pPr>
            <a:r>
              <a:rPr lang="en-US" b="1" dirty="0" smtClean="0"/>
              <a:t>Sierra Joint Community College District</a:t>
            </a:r>
          </a:p>
          <a:p>
            <a:pPr marL="0" indent="0">
              <a:buNone/>
            </a:pPr>
            <a:r>
              <a:rPr lang="en-US" b="1" dirty="0" smtClean="0"/>
              <a:t>eskinner2@sierracollege.edu</a:t>
            </a:r>
          </a:p>
          <a:p>
            <a:pPr marL="0" indent="0">
              <a:buNone/>
            </a:pPr>
            <a:r>
              <a:rPr lang="en-US" b="1" dirty="0" smtClean="0"/>
              <a:t>(916) 660-7601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691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Sierr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B7BBBD"/>
      </a:accent2>
      <a:accent3>
        <a:srgbClr val="979D9F"/>
      </a:accent3>
      <a:accent4>
        <a:srgbClr val="63696B"/>
      </a:accent4>
      <a:accent5>
        <a:srgbClr val="313435"/>
      </a:accent5>
      <a:accent6>
        <a:srgbClr val="EF9898"/>
      </a:accent6>
      <a:hlink>
        <a:srgbClr val="E86565"/>
      </a:hlink>
      <a:folHlink>
        <a:srgbClr val="8D14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119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Wingdings 3</vt:lpstr>
      <vt:lpstr>Facet</vt:lpstr>
      <vt:lpstr>Acrobat Document</vt:lpstr>
      <vt:lpstr>Our Approach to Capital Project Procurement </vt:lpstr>
      <vt:lpstr>Sierra College’s Facilities Master Plan</vt:lpstr>
      <vt:lpstr>Facilities Master Plan: Phase 1</vt:lpstr>
      <vt:lpstr>Facilities Master Plan: Phase 1 (cont.)</vt:lpstr>
      <vt:lpstr>FMP Needs and Challenges </vt:lpstr>
      <vt:lpstr> 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2018-19 Tentative budget</dc:title>
  <dc:creator>Donahue, Laurie</dc:creator>
  <cp:lastModifiedBy>Skinner, Erik E.</cp:lastModifiedBy>
  <cp:revision>18</cp:revision>
  <cp:lastPrinted>2019-02-26T01:27:51Z</cp:lastPrinted>
  <dcterms:created xsi:type="dcterms:W3CDTF">2018-06-12T20:14:15Z</dcterms:created>
  <dcterms:modified xsi:type="dcterms:W3CDTF">2019-02-26T01:49:45Z</dcterms:modified>
</cp:coreProperties>
</file>