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697"/>
  </p:normalViewPr>
  <p:slideViewPr>
    <p:cSldViewPr snapToGrid="0" snapToObjects="1">
      <p:cViewPr varScale="1">
        <p:scale>
          <a:sx n="73" d="100"/>
          <a:sy n="73" d="100"/>
        </p:scale>
        <p:origin x="21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1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2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0623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16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9556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60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00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0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5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0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2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1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9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4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0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4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5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496A1FCE-8C04-E948-AEEC-EEDF417FB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6528" y="5225352"/>
            <a:ext cx="574096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Lisa M. Kaplan, Esq.</a:t>
            </a:r>
          </a:p>
          <a:p>
            <a:pPr algn="ctr"/>
            <a:r>
              <a:rPr lang="en-US" i="1" dirty="0"/>
              <a:t>Kaplan Law Group</a:t>
            </a:r>
          </a:p>
          <a:p>
            <a:pPr algn="ctr"/>
            <a:r>
              <a:rPr lang="en-US" dirty="0"/>
              <a:t>Trustee, Natomas Unified School District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AB92C4-E528-5043-BEA2-F7DF3820F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2597" y="1397000"/>
            <a:ext cx="9288828" cy="265383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Construction Management: </a:t>
            </a:r>
            <a:r>
              <a:rPr lang="en-US" sz="4400" dirty="0"/>
              <a:t>The School Board </a:t>
            </a:r>
            <a:br>
              <a:rPr lang="en-US" sz="4400" dirty="0"/>
            </a:br>
            <a:r>
              <a:rPr lang="en-US" sz="4400" dirty="0"/>
              <a:t>Perspective</a:t>
            </a: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4299B0-FC89-9C4B-97D4-9C79CA0B491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13077"/>
            <a:ext cx="1590675" cy="45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6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17F4F-4208-6742-AF5B-501E2CC5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Board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45350-01B3-A349-9A2A-54391313F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68219"/>
            <a:ext cx="8835943" cy="475016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/>
              <a:t>School Board Role in School Construction: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/>
              <a:t>Strategic Planning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900" dirty="0"/>
              <a:t>Approving Facility Master Plan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q"/>
            </a:pPr>
            <a:r>
              <a:rPr lang="en-US" i="1" dirty="0"/>
              <a:t>Master Plan – sets goals and expectations for the plan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q"/>
            </a:pPr>
            <a:r>
              <a:rPr lang="en-US" i="1" dirty="0"/>
              <a:t>Prioritizes objectives / goals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q"/>
            </a:pPr>
            <a:r>
              <a:rPr lang="en-US" i="1" dirty="0"/>
              <a:t>Community member perspective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dirty="0"/>
              <a:t>Resources for Implementation (Bond / OPSC / Developer Fees / COP)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dirty="0"/>
              <a:t>Monitoring Implementation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dirty="0"/>
              <a:t>Accountability to Taxpayers &amp; Community At Large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dirty="0"/>
              <a:t>Asking Lots and Lots of Questions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3AE234-8A1D-C84F-A2E6-F4AEAAC379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51" y="6404610"/>
            <a:ext cx="1590675" cy="45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3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E2A67-D1B6-B044-AC2C-88667BF4D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Board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93385-2A6C-484E-AAD1-6DB1B5C5E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492" y="1424354"/>
            <a:ext cx="8236510" cy="498025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GETTING HIRED: </a:t>
            </a:r>
            <a:r>
              <a:rPr lang="en-US" sz="2400" b="1" i="1" dirty="0"/>
              <a:t>Before the Interview</a:t>
            </a:r>
            <a:endParaRPr lang="en-US" sz="2400" b="1" dirty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/>
              <a:t>Know your Prospective Client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200" dirty="0"/>
              <a:t>Experienced Staff in Construction?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200" dirty="0"/>
              <a:t>School Board Knowledge of Construction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/>
              <a:t>Relationships: Has Trust Been Built?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/>
              <a:t>What is the Construction History of the District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200" dirty="0"/>
              <a:t>Construction Lawsuits?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/>
              <a:t>What is the 5-10 year growth / need of the surrounding community?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295A30-33E8-A041-9776-5C197A4E048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51" y="6404610"/>
            <a:ext cx="1590675" cy="45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97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4F2A3-25D6-3E40-BCF7-596187A83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Board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11A76-0806-1743-AF02-AE3F2401E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246" y="1354015"/>
            <a:ext cx="8183755" cy="489438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Getting Hired: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/>
              <a:t>Is a Construction Manager Cost Effective – why / how?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/>
              <a:t>Accountability to District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/>
              <a:t>Keeping District on-time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/>
              <a:t>Managing Change Orders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/>
              <a:t>Keeping Contractors in line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/>
              <a:t>Ability to resolve disputes without litigation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/>
              <a:t>Establishing a clear communication / team work plan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302F0-3A9F-2E45-957E-7EF29528853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51" y="6404610"/>
            <a:ext cx="1590675" cy="45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39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97DE7-F90A-7343-827D-174DA2097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Where’s the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AD7F4-6F09-7842-9451-30B1B8A4F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869" y="1477109"/>
            <a:ext cx="8596668" cy="47712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INFORMATION FOR YOUR CLIENTS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/>
              <a:t>Prop 51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Is there any money left?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New Construction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Modernization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/>
              <a:t>Governor’s January Budget Proposal: What does it Mean?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Sell $1.5b in bond (</a:t>
            </a:r>
            <a:r>
              <a:rPr lang="en-US" i="1" dirty="0"/>
              <a:t>not likely)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Hire 10 additional staff to process applications quicker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/>
              <a:t>2020 / 2022 Bond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Politics</a:t>
            </a:r>
          </a:p>
          <a:p>
            <a:pPr lvl="2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7B7832-91FC-724B-8A71-3EFADAF1920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51" y="6404610"/>
            <a:ext cx="1590675" cy="45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9682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231</Words>
  <Application>Microsoft Macintosh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Construction Management: The School Board  Perspective</vt:lpstr>
      <vt:lpstr>School Board Perspective</vt:lpstr>
      <vt:lpstr>School Board Perspective</vt:lpstr>
      <vt:lpstr>School Board Perspective</vt:lpstr>
      <vt:lpstr>Where’s the Money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KAPLAN</dc:creator>
  <cp:lastModifiedBy>Lisa KAPLAN</cp:lastModifiedBy>
  <cp:revision>7</cp:revision>
  <dcterms:created xsi:type="dcterms:W3CDTF">2019-02-25T17:30:01Z</dcterms:created>
  <dcterms:modified xsi:type="dcterms:W3CDTF">2019-02-25T19:01:07Z</dcterms:modified>
</cp:coreProperties>
</file>